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66" r:id="rId4"/>
    <p:sldId id="267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5032" y="171992"/>
            <a:ext cx="4776247" cy="1321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3679" y="0"/>
            <a:ext cx="8689976" cy="186267"/>
          </a:xfrm>
        </p:spPr>
        <p:txBody>
          <a:bodyPr>
            <a:normAutofit fontScale="90000"/>
          </a:bodyPr>
          <a:lstStyle/>
          <a:p>
            <a:endParaRPr lang="ar-IQ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88" y="1493117"/>
            <a:ext cx="12142611" cy="490768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8" y="1230489"/>
            <a:ext cx="12230100" cy="3847963"/>
          </a:xfrm>
        </p:spPr>
        <p:txBody>
          <a:bodyPr/>
          <a:lstStyle/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47514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9022"/>
            <a:ext cx="11006667" cy="7748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23" y="774891"/>
            <a:ext cx="12033956" cy="10460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99934"/>
            <a:ext cx="12112979" cy="6699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22" y="2727887"/>
            <a:ext cx="12112978" cy="401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879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866"/>
            <a:ext cx="12192000" cy="638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753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867" y="0"/>
            <a:ext cx="12192000" cy="31608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78" y="3160890"/>
            <a:ext cx="12192000" cy="349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914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2" y="-1"/>
            <a:ext cx="11977511" cy="636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886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10" y="90311"/>
            <a:ext cx="11977511" cy="598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63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2" y="92776"/>
            <a:ext cx="12033956" cy="577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37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02870"/>
            <a:ext cx="11875770" cy="31203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" y="3740249"/>
            <a:ext cx="12031980" cy="287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170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3" y="22417"/>
            <a:ext cx="11966222" cy="543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91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141612"/>
            <a:ext cx="11977511" cy="28720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" y="3272212"/>
            <a:ext cx="12090400" cy="19165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0" y="5188809"/>
            <a:ext cx="9044382" cy="724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00" y="5912887"/>
            <a:ext cx="10924394" cy="35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532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11" y="103342"/>
            <a:ext cx="12101689" cy="36710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65348"/>
            <a:ext cx="12192000" cy="14076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73008"/>
            <a:ext cx="4115702" cy="81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6059" y="5679508"/>
            <a:ext cx="5335169" cy="38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320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10" y="113023"/>
            <a:ext cx="12101689" cy="15519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755974"/>
            <a:ext cx="12101689" cy="9753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910" y="2731360"/>
            <a:ext cx="7469237" cy="3810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09" y="3112454"/>
            <a:ext cx="12101689" cy="7827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09" y="3990503"/>
            <a:ext cx="3302724" cy="5716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309" y="4559931"/>
            <a:ext cx="1575145" cy="3810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941031"/>
            <a:ext cx="12191998" cy="113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154608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139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Times New Roman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DR.Ahmed Saker 2O14</dc:creator>
  <cp:lastModifiedBy>DR.Ahmed Saker 2O14</cp:lastModifiedBy>
  <cp:revision>32</cp:revision>
  <dcterms:created xsi:type="dcterms:W3CDTF">2019-09-16T22:38:37Z</dcterms:created>
  <dcterms:modified xsi:type="dcterms:W3CDTF">2019-09-18T06:39:14Z</dcterms:modified>
</cp:coreProperties>
</file>